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75" r:id="rId15"/>
    <p:sldId id="276" r:id="rId16"/>
    <p:sldId id="277" r:id="rId17"/>
    <p:sldId id="278" r:id="rId18"/>
    <p:sldId id="279" r:id="rId19"/>
    <p:sldId id="281" r:id="rId20"/>
    <p:sldId id="282" r:id="rId21"/>
    <p:sldId id="283" r:id="rId22"/>
    <p:sldId id="284" r:id="rId23"/>
    <p:sldId id="285" r:id="rId24"/>
    <p:sldId id="286" r:id="rId25"/>
    <p:sldId id="274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06" autoAdjust="0"/>
    <p:restoredTop sz="94660"/>
  </p:normalViewPr>
  <p:slideViewPr>
    <p:cSldViewPr snapToGrid="0">
      <p:cViewPr varScale="1">
        <p:scale>
          <a:sx n="73" d="100"/>
          <a:sy n="73" d="100"/>
        </p:scale>
        <p:origin x="6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37359" y="4935634"/>
            <a:ext cx="8438606" cy="1765612"/>
          </a:xfrm>
        </p:spPr>
        <p:txBody>
          <a:bodyPr>
            <a:normAutofit/>
          </a:bodyPr>
          <a:lstStyle/>
          <a:p>
            <a:pPr algn="l"/>
            <a:r>
              <a:rPr lang="pt-BR" sz="6000" b="1" dirty="0" smtClean="0">
                <a:solidFill>
                  <a:srgbClr val="FF0000"/>
                </a:solidFill>
              </a:rPr>
              <a:t>RELATÓRIO DE GESTÃO</a:t>
            </a:r>
          </a:p>
          <a:p>
            <a:pPr algn="ctr"/>
            <a:endParaRPr lang="pt-BR" sz="6000" b="1" dirty="0">
              <a:solidFill>
                <a:srgbClr val="FF00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20" y="326572"/>
            <a:ext cx="4467497" cy="460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787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650274" y="683848"/>
            <a:ext cx="90220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BABA DELAS BENEFICENTE</a:t>
            </a:r>
          </a:p>
          <a:p>
            <a:r>
              <a:rPr lang="pt-BR" dirty="0" smtClean="0"/>
              <a:t>MAIO</a:t>
            </a:r>
          </a:p>
          <a:p>
            <a:endParaRPr lang="pt-BR" dirty="0"/>
          </a:p>
          <a:p>
            <a:r>
              <a:rPr lang="pt-BR" dirty="0" smtClean="0"/>
              <a:t>Em virtude das fortes chuvas que ocorreu na região trazendo trasntornos á varias familias, um edição extra do baba delas ocorreu na quadra do campinho , visando arrecadar donativos para serem distribuidos entre familias que sofreram com as enchentes.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755" y="3050994"/>
            <a:ext cx="5077098" cy="350819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868" y="3050994"/>
            <a:ext cx="4754880" cy="350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156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70560" y="592408"/>
            <a:ext cx="82252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TRIBUNAL DE JUSTIÇA DA BAHIA </a:t>
            </a:r>
            <a:endParaRPr lang="pt-BR" dirty="0" smtClean="0"/>
          </a:p>
          <a:p>
            <a:r>
              <a:rPr lang="pt-BR" dirty="0" smtClean="0"/>
              <a:t>MAIO</a:t>
            </a:r>
          </a:p>
          <a:p>
            <a:r>
              <a:rPr lang="pt-BR" dirty="0" smtClean="0"/>
              <a:t>Cerimônia para apresentação dos projetos comtemplados pelo edital 01/2023 do Tribunal de Justiça da Bahia.</a:t>
            </a:r>
            <a:endParaRPr lang="pt-BR" dirty="0" smtClean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954" y="2220686"/>
            <a:ext cx="6518366" cy="432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739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216332" y="670786"/>
            <a:ext cx="90612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ENTREGA DE MATERIAL ELAS NO ESPORTE </a:t>
            </a:r>
            <a:endParaRPr lang="pt-BR" dirty="0"/>
          </a:p>
          <a:p>
            <a:r>
              <a:rPr lang="pt-BR" dirty="0" smtClean="0"/>
              <a:t>JUNHO</a:t>
            </a:r>
          </a:p>
          <a:p>
            <a:r>
              <a:rPr lang="pt-BR" dirty="0" smtClean="0"/>
              <a:t>O núcleo campinho do projeto elas no esporte recebendo seu material de treinamento.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250" y="2075361"/>
            <a:ext cx="7524207" cy="462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818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159725" y="435654"/>
            <a:ext cx="84342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GUARATINGA</a:t>
            </a:r>
          </a:p>
          <a:p>
            <a:r>
              <a:rPr lang="pt-BR" dirty="0" smtClean="0"/>
              <a:t>JUNHO</a:t>
            </a:r>
          </a:p>
          <a:p>
            <a:r>
              <a:rPr lang="pt-BR" dirty="0" smtClean="0"/>
              <a:t>O núcleo principal do projeto Elas no Esporte participou de um torneio realizado na Cidade de Guaratinga-Ba, e sagrou-se Campeãs.</a:t>
            </a:r>
            <a:endParaRPr lang="pt-BR" dirty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39" y="2269309"/>
            <a:ext cx="5538652" cy="418011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994" y="2269309"/>
            <a:ext cx="4389120" cy="418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581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092234" y="605472"/>
            <a:ext cx="84342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PROJETO </a:t>
            </a:r>
            <a:r>
              <a:rPr lang="pt-BR" dirty="0" smtClean="0"/>
              <a:t>FOREHAND</a:t>
            </a:r>
            <a:endParaRPr lang="pt-BR" dirty="0"/>
          </a:p>
          <a:p>
            <a:r>
              <a:rPr lang="pt-BR" dirty="0" smtClean="0"/>
              <a:t>JULHO</a:t>
            </a:r>
          </a:p>
          <a:p>
            <a:r>
              <a:rPr lang="pt-BR" dirty="0" smtClean="0"/>
              <a:t>Lançamento do Projeto de Tênis, o projeto visa ensinar tênis para crianças da comunidade e de escola públicas, atualmente o projeto acontece no Bairro Vila Jardim. </a:t>
            </a:r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62" y="2377440"/>
            <a:ext cx="2703876" cy="4075611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183" y="2364376"/>
            <a:ext cx="2795452" cy="408867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066" y="2377440"/>
            <a:ext cx="4604589" cy="407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292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807028" y="487906"/>
            <a:ext cx="84342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ENTREGA DE MATERIAL VILA JARSIM</a:t>
            </a:r>
            <a:endParaRPr lang="pt-BR" dirty="0"/>
          </a:p>
          <a:p>
            <a:r>
              <a:rPr lang="pt-BR" dirty="0" smtClean="0"/>
              <a:t>JULHO</a:t>
            </a:r>
          </a:p>
          <a:p>
            <a:r>
              <a:rPr lang="pt-BR" dirty="0" smtClean="0"/>
              <a:t>O Núcleo recém criado do projeto elas no esporte foi comtemplado com materias de treinamento, para que possam ter condições adequadas de desenvolver seus treinamentos.</a:t>
            </a:r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966" y="2338251"/>
            <a:ext cx="5094514" cy="424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123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833154" y="644660"/>
            <a:ext cx="84342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ENTREGA DE MATERIAL ARRAIAL</a:t>
            </a:r>
            <a:endParaRPr lang="pt-BR" dirty="0"/>
          </a:p>
          <a:p>
            <a:r>
              <a:rPr lang="pt-BR" dirty="0" smtClean="0"/>
              <a:t>AGOSTO</a:t>
            </a:r>
          </a:p>
          <a:p>
            <a:r>
              <a:rPr lang="pt-BR" dirty="0" smtClean="0"/>
              <a:t>Arraial D’ajuda futsal feminino recebeu seu material de treinamento , a equipe é uma das comtempladas pelo projeto elas no esporte.</a:t>
            </a:r>
            <a:endParaRPr lang="pt-BR" dirty="0"/>
          </a:p>
          <a:p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40" y="2364377"/>
            <a:ext cx="6622869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5876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019027" y="409529"/>
            <a:ext cx="84342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ENTREGA DE MATERIAL ITAPORANGA</a:t>
            </a:r>
            <a:endParaRPr lang="pt-BR" dirty="0"/>
          </a:p>
          <a:p>
            <a:r>
              <a:rPr lang="pt-BR" dirty="0" smtClean="0"/>
              <a:t>AGOSTO</a:t>
            </a:r>
          </a:p>
          <a:p>
            <a:r>
              <a:rPr lang="pt-BR" dirty="0" smtClean="0"/>
              <a:t>A equipe feminina de futsal de Itaporanga foi comtemplado com material de treinamento através do projeto elas no esporte.</a:t>
            </a:r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135" y="1952171"/>
            <a:ext cx="4640036" cy="470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5609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882604" y="474843"/>
            <a:ext cx="84342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TORNEIO </a:t>
            </a:r>
            <a:r>
              <a:rPr lang="pt-BR" dirty="0" smtClean="0"/>
              <a:t>SENSAÇÃO DE FUTSAL FEMININO</a:t>
            </a:r>
            <a:endParaRPr lang="pt-BR" dirty="0"/>
          </a:p>
          <a:p>
            <a:r>
              <a:rPr lang="pt-BR" dirty="0" smtClean="0"/>
              <a:t>AGOSTO</a:t>
            </a:r>
          </a:p>
          <a:p>
            <a:r>
              <a:rPr lang="pt-BR" dirty="0" smtClean="0"/>
              <a:t>Foi realizado na Quadra do Campinho o 8º torneio Sensação de Futsal feminino, o evento reuniu equipes do municipio além de equipes oriundas de cidades da Bahia. </a:t>
            </a:r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604" y="2259874"/>
            <a:ext cx="4740263" cy="412786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635" y="2259874"/>
            <a:ext cx="3082833" cy="412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7450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54777" y="422591"/>
            <a:ext cx="84342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AMISTOSO ENTRE NÚCLEOS DO PROJETO ELAS NO ESPORTE</a:t>
            </a:r>
            <a:endParaRPr lang="pt-BR" dirty="0"/>
          </a:p>
          <a:p>
            <a:r>
              <a:rPr lang="pt-BR" dirty="0" smtClean="0"/>
              <a:t>OUTUBRO</a:t>
            </a:r>
          </a:p>
          <a:p>
            <a:r>
              <a:rPr lang="pt-BR" dirty="0" smtClean="0"/>
              <a:t>Realizado na Quadra do Campinho o amistoso entre Núcleo Campinho x Núcleo Vila Jardim , onde as meninas puderam mostrar suas habiladades e resultados dos treinamentos.</a:t>
            </a:r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154" y="2103120"/>
            <a:ext cx="5865222" cy="443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397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802675" y="2329271"/>
            <a:ext cx="828185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O presente relatório se propõe a apresentar as </a:t>
            </a:r>
            <a:r>
              <a:rPr lang="pt-BR" dirty="0" smtClean="0"/>
              <a:t>ações realizadas </a:t>
            </a:r>
            <a:r>
              <a:rPr lang="pt-BR" dirty="0"/>
              <a:t>pela equipe</a:t>
            </a:r>
          </a:p>
          <a:p>
            <a:r>
              <a:rPr lang="pt-BR" dirty="0"/>
              <a:t>t</a:t>
            </a:r>
            <a:r>
              <a:rPr lang="pt-BR" dirty="0" smtClean="0"/>
              <a:t>écnica</a:t>
            </a:r>
            <a:r>
              <a:rPr lang="pt-BR" dirty="0" smtClean="0"/>
              <a:t>, associados e parceiros  do Instituto Desportivo Costa do Descobrimento</a:t>
            </a:r>
            <a:r>
              <a:rPr lang="pt-BR" dirty="0" smtClean="0"/>
              <a:t>.</a:t>
            </a:r>
          </a:p>
          <a:p>
            <a:r>
              <a:rPr lang="pt-BR" dirty="0" smtClean="0"/>
              <a:t>As ações esportivas e sociais são a marca desta instiuição, mesmo com todos empecilhos que surgem ao longo do ano, a união entre parceiros e diretoria que torna cada vez mais viavel a realização de projetos e ações.</a:t>
            </a:r>
          </a:p>
          <a:p>
            <a:r>
              <a:rPr lang="pt-BR" dirty="0" smtClean="0"/>
              <a:t>Seguimos cada vez mais forte com a certeza que a união faz a força.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4170910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211977" y="540689"/>
            <a:ext cx="84342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EVENTO CRIANÇA FELIZ</a:t>
            </a:r>
            <a:endParaRPr lang="pt-BR" dirty="0"/>
          </a:p>
          <a:p>
            <a:r>
              <a:rPr lang="pt-BR" dirty="0" smtClean="0"/>
              <a:t>OUTUBRO</a:t>
            </a:r>
          </a:p>
          <a:p>
            <a:r>
              <a:rPr lang="pt-BR" dirty="0" smtClean="0"/>
              <a:t>A ação foi realizada em parceria com a unidade de saúde do Bairro Areião, foram distribuídos briquendos, doces, lanches além de muita brincadeira e diversão para crianças da comunidade .</a:t>
            </a:r>
            <a:endParaRPr lang="pt-BR" dirty="0"/>
          </a:p>
          <a:p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74" y="2645228"/>
            <a:ext cx="4706979" cy="3690257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201" y="2645228"/>
            <a:ext cx="2701834" cy="369025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183" y="2645228"/>
            <a:ext cx="2802527" cy="369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7642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39931" y="474843"/>
            <a:ext cx="84342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EDITAL </a:t>
            </a:r>
            <a:r>
              <a:rPr lang="pt-BR" dirty="0" smtClean="0"/>
              <a:t>TRIBUNAL DE </a:t>
            </a:r>
            <a:r>
              <a:rPr lang="pt-BR" dirty="0" smtClean="0"/>
              <a:t>JUSTIÇA </a:t>
            </a:r>
            <a:r>
              <a:rPr lang="pt-BR" dirty="0" smtClean="0"/>
              <a:t>DA BAHIA </a:t>
            </a:r>
            <a:endParaRPr lang="pt-BR" dirty="0" smtClean="0"/>
          </a:p>
          <a:p>
            <a:r>
              <a:rPr lang="pt-BR" dirty="0" smtClean="0"/>
              <a:t>NOVEMBRO</a:t>
            </a:r>
          </a:p>
          <a:p>
            <a:r>
              <a:rPr lang="pt-BR" dirty="0" smtClean="0"/>
              <a:t>Cerimônia para Instituições comtemplada pelo edital do tribunal de justiça da Bahia.</a:t>
            </a:r>
            <a:endParaRPr lang="pt-BR" dirty="0"/>
          </a:p>
          <a:p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290" y="2325190"/>
            <a:ext cx="2991395" cy="415019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502" y="2325189"/>
            <a:ext cx="2860630" cy="415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0197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950719" y="500969"/>
            <a:ext cx="84342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ENTREGA DE </a:t>
            </a:r>
            <a:r>
              <a:rPr lang="pt-BR" dirty="0" smtClean="0"/>
              <a:t>MATERIAL DE VÔLEI</a:t>
            </a:r>
            <a:endParaRPr lang="pt-BR" dirty="0" smtClean="0"/>
          </a:p>
          <a:p>
            <a:r>
              <a:rPr lang="pt-BR" dirty="0" smtClean="0"/>
              <a:t>NOVEMBRO</a:t>
            </a:r>
          </a:p>
          <a:p>
            <a:r>
              <a:rPr lang="pt-BR" dirty="0" smtClean="0"/>
              <a:t>Foram entregues para o time feminino e masculino de Porto Seguro, materiais esportivos bolas, cones e rede, para que possam se preparar cada vez melhor em busca de resultados positivos nas competições que forem disputar.</a:t>
            </a:r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119" y="2233749"/>
            <a:ext cx="5760882" cy="416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8955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39931" y="474843"/>
            <a:ext cx="84342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BABA DELAS BENEFICENTES</a:t>
            </a:r>
          </a:p>
          <a:p>
            <a:r>
              <a:rPr lang="pt-BR" dirty="0" smtClean="0"/>
              <a:t>DEZEMBRO</a:t>
            </a:r>
          </a:p>
          <a:p>
            <a:r>
              <a:rPr lang="pt-BR" dirty="0" smtClean="0"/>
              <a:t>O baba delas beneficente aconteceu no Estádio Agnaldo Bento , onde atletas puderam confraternizar e ao mesmo tempo ajudar ao próximo, foram doados alimentos pelas participantes , onde os alimentos foram encaminhados para a ação Natal Solidário.</a:t>
            </a:r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18" y="2410026"/>
            <a:ext cx="4763589" cy="410173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703" y="2410025"/>
            <a:ext cx="4924698" cy="410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5763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88422" y="331151"/>
            <a:ext cx="109423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NATAL </a:t>
            </a:r>
            <a:r>
              <a:rPr lang="pt-BR" dirty="0" smtClean="0"/>
              <a:t>SOLIDÁRIO</a:t>
            </a:r>
            <a:endParaRPr lang="pt-BR" dirty="0" smtClean="0"/>
          </a:p>
          <a:p>
            <a:r>
              <a:rPr lang="pt-BR" dirty="0" smtClean="0"/>
              <a:t>DEZEMBRO</a:t>
            </a:r>
          </a:p>
          <a:p>
            <a:endParaRPr lang="pt-BR" dirty="0" smtClean="0"/>
          </a:p>
          <a:p>
            <a:r>
              <a:rPr lang="pt-BR" dirty="0" smtClean="0"/>
              <a:t>Através do Baba delas beneficente foram arrecadados alimentos, para que cestas básicas fossem montadas e distribuídas para famílias em situação de vulnerabilidade social.</a:t>
            </a:r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31" y="2063932"/>
            <a:ext cx="3457302" cy="419317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498" y="2063932"/>
            <a:ext cx="3409405" cy="419317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168" y="2063932"/>
            <a:ext cx="3291838" cy="419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8740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119155" y="30502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3600" dirty="0" smtClean="0"/>
              <a:t>APOIO A EVENTOS</a:t>
            </a:r>
            <a:endParaRPr lang="pt-BR" sz="3600" dirty="0"/>
          </a:p>
          <a:p>
            <a:endParaRPr lang="pt-BR" sz="36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855" y="3739826"/>
            <a:ext cx="2083361" cy="262178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582" y="1220206"/>
            <a:ext cx="1851389" cy="225987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766" y="1213837"/>
            <a:ext cx="1976846" cy="226624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63" y="1213837"/>
            <a:ext cx="1907178" cy="226624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894" y="1213837"/>
            <a:ext cx="2000260" cy="2168856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099" y="3739826"/>
            <a:ext cx="1976846" cy="2621785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63" y="3739826"/>
            <a:ext cx="1907178" cy="2621785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582" y="3739825"/>
            <a:ext cx="1948798" cy="2621786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276" y="1213837"/>
            <a:ext cx="2048940" cy="2259871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357" y="3739825"/>
            <a:ext cx="2137334" cy="262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427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66652" y="1378196"/>
            <a:ext cx="990164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/>
              <a:t>MENSAGEM </a:t>
            </a:r>
            <a:r>
              <a:rPr lang="pt-BR" sz="3200" b="1" dirty="0" smtClean="0"/>
              <a:t>DA PRESIDENTE</a:t>
            </a:r>
          </a:p>
          <a:p>
            <a:endParaRPr lang="pt-BR" sz="3200" b="1" dirty="0"/>
          </a:p>
          <a:p>
            <a:endParaRPr lang="pt-BR" sz="3200" b="1" dirty="0" smtClean="0"/>
          </a:p>
          <a:p>
            <a:r>
              <a:rPr lang="pt-BR" dirty="0"/>
              <a:t>Em nome </a:t>
            </a:r>
            <a:r>
              <a:rPr lang="pt-BR" dirty="0" smtClean="0"/>
              <a:t>do Instituto Desportivo Costa do Descobrimento, </a:t>
            </a:r>
            <a:r>
              <a:rPr lang="pt-BR" dirty="0"/>
              <a:t>com muita satisfação,</a:t>
            </a:r>
          </a:p>
          <a:p>
            <a:r>
              <a:rPr lang="pt-BR" dirty="0"/>
              <a:t>apresento nosso </a:t>
            </a:r>
            <a:r>
              <a:rPr lang="pt-BR" dirty="0" smtClean="0"/>
              <a:t>de atividades.</a:t>
            </a:r>
          </a:p>
          <a:p>
            <a:r>
              <a:rPr lang="pt-BR" dirty="0" smtClean="0"/>
              <a:t>São </a:t>
            </a:r>
            <a:r>
              <a:rPr lang="pt-BR" dirty="0"/>
              <a:t>as atividades</a:t>
            </a:r>
          </a:p>
          <a:p>
            <a:r>
              <a:rPr lang="pt-BR" dirty="0"/>
              <a:t>desenvolvidas pelo </a:t>
            </a:r>
            <a:r>
              <a:rPr lang="pt-BR" dirty="0" smtClean="0"/>
              <a:t>nossa instituição. </a:t>
            </a:r>
            <a:r>
              <a:rPr lang="pt-BR" dirty="0"/>
              <a:t>Foram contempladas </a:t>
            </a:r>
            <a:r>
              <a:rPr lang="pt-BR" dirty="0" smtClean="0"/>
              <a:t>crianças, adolecescentes, adultos e familias .</a:t>
            </a:r>
          </a:p>
          <a:p>
            <a:r>
              <a:rPr lang="pt-BR" dirty="0" smtClean="0"/>
              <a:t>Agradeço </a:t>
            </a:r>
            <a:r>
              <a:rPr lang="pt-BR" dirty="0"/>
              <a:t>imensamente o </a:t>
            </a:r>
            <a:r>
              <a:rPr lang="pt-BR" dirty="0" smtClean="0"/>
              <a:t>apoio de cada um que dedica seu tempo a nos ajudar.</a:t>
            </a:r>
            <a:endParaRPr lang="pt-BR" dirty="0"/>
          </a:p>
          <a:p>
            <a:endParaRPr lang="pt-BR" dirty="0" smtClean="0"/>
          </a:p>
          <a:p>
            <a:pPr algn="r"/>
            <a:r>
              <a:rPr lang="pt-BR" dirty="0" smtClean="0"/>
              <a:t>Queli Conceição </a:t>
            </a:r>
            <a:endParaRPr lang="pt-BR" dirty="0"/>
          </a:p>
          <a:p>
            <a:pPr algn="r"/>
            <a:r>
              <a:rPr lang="pt-BR" dirty="0"/>
              <a:t>Presidente </a:t>
            </a:r>
            <a:r>
              <a:rPr lang="pt-BR" dirty="0" smtClean="0"/>
              <a:t>CDESCO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95074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172" y="676814"/>
            <a:ext cx="3474719" cy="3704249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783079" y="4785751"/>
            <a:ext cx="80859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dirty="0" smtClean="0">
                <a:solidFill>
                  <a:srgbClr val="FF0000"/>
                </a:solidFill>
              </a:rPr>
              <a:t>   </a:t>
            </a:r>
            <a:r>
              <a:rPr lang="pt-BR" sz="4000" dirty="0" smtClean="0"/>
              <a:t>ATIVIDADES </a:t>
            </a:r>
            <a:r>
              <a:rPr lang="pt-BR" sz="4000" dirty="0"/>
              <a:t>DESENVOLVIDAS </a:t>
            </a:r>
            <a:r>
              <a:rPr lang="pt-BR" sz="4000" dirty="0" smtClean="0"/>
              <a:t>        2023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726307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21130" y="466972"/>
            <a:ext cx="85822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DOAÇÃO DE CHUTEIRAS DE FUTEBOL DE SALÃO</a:t>
            </a:r>
          </a:p>
          <a:p>
            <a:r>
              <a:rPr lang="pt-BR" dirty="0" smtClean="0"/>
              <a:t>MARÇO</a:t>
            </a:r>
          </a:p>
          <a:p>
            <a:endParaRPr lang="pt-BR" dirty="0"/>
          </a:p>
          <a:p>
            <a:r>
              <a:rPr lang="pt-BR" dirty="0" smtClean="0"/>
              <a:t>Foram doadas chuteiras para atletas do projeto elas no esporte</a:t>
            </a:r>
            <a:endParaRPr lang="pt-BR" dirty="0" smtClean="0"/>
          </a:p>
          <a:p>
            <a:r>
              <a:rPr lang="pt-BR" dirty="0"/>
              <a:t> </a:t>
            </a:r>
          </a:p>
          <a:p>
            <a:endParaRPr lang="pt-BR" dirty="0" smtClean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668" y="2221298"/>
            <a:ext cx="4637314" cy="402397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509" y="2221298"/>
            <a:ext cx="2821577" cy="402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336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19941" y="409528"/>
            <a:ext cx="834281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APOIO PARA </a:t>
            </a:r>
            <a:r>
              <a:rPr lang="pt-BR" dirty="0" smtClean="0"/>
              <a:t>COPA UNIÃO</a:t>
            </a:r>
          </a:p>
          <a:p>
            <a:r>
              <a:rPr lang="pt-BR" dirty="0" smtClean="0"/>
              <a:t>ABRIL</a:t>
            </a:r>
          </a:p>
          <a:p>
            <a:r>
              <a:rPr lang="pt-BR" dirty="0" smtClean="0"/>
              <a:t>Copa União de Fustsal Masculino, realizado na quadra do campinho em Porto Seguro, contou com a particiapação de 16 equipes do municipio.</a:t>
            </a:r>
            <a:endParaRPr lang="pt-BR" dirty="0"/>
          </a:p>
          <a:p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27" y="1737361"/>
            <a:ext cx="3291840" cy="472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274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31520" y="331151"/>
            <a:ext cx="8229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MEIA MARATONA DO DESCOBRIMENTO  </a:t>
            </a:r>
            <a:endParaRPr lang="pt-BR" dirty="0" smtClean="0"/>
          </a:p>
          <a:p>
            <a:r>
              <a:rPr lang="pt-BR" dirty="0" smtClean="0"/>
              <a:t>ABRIL</a:t>
            </a:r>
          </a:p>
          <a:p>
            <a:r>
              <a:rPr lang="pt-BR" dirty="0" smtClean="0"/>
              <a:t>As atletas Poliana e Thais representaram o Instituto na meia maratona, um dos principais eventos do calendário do mês de abril.</a:t>
            </a:r>
            <a:endParaRPr lang="pt-BR" dirty="0" smtClean="0"/>
          </a:p>
          <a:p>
            <a:endParaRPr lang="pt-BR" dirty="0" smtClean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789" y="2168434"/>
            <a:ext cx="4754880" cy="450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964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27314" y="435654"/>
            <a:ext cx="93486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LANÇAMENTO DO PROJETO HIPER A TENSÃO</a:t>
            </a:r>
          </a:p>
          <a:p>
            <a:r>
              <a:rPr lang="pt-BR" dirty="0" smtClean="0"/>
              <a:t>ABRIL</a:t>
            </a:r>
          </a:p>
          <a:p>
            <a:endParaRPr lang="pt-BR" dirty="0" smtClean="0"/>
          </a:p>
          <a:p>
            <a:r>
              <a:rPr lang="pt-BR" dirty="0" smtClean="0"/>
              <a:t>Projeto em parceria com a unidade de Sáude do areião, o projeto visa o monitoramento de pacientes hipertensos com a pressão arterial descompensada.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382" y="2129244"/>
            <a:ext cx="6753497" cy="455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714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628503" y="1141048"/>
            <a:ext cx="925721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ELEIÇÃO CONSELHO DA JUVENTUDE</a:t>
            </a:r>
          </a:p>
          <a:p>
            <a:r>
              <a:rPr lang="pt-BR" dirty="0" smtClean="0"/>
              <a:t>MAIO</a:t>
            </a:r>
          </a:p>
          <a:p>
            <a:r>
              <a:rPr lang="pt-BR" dirty="0" smtClean="0"/>
              <a:t>O Instituto foi empossado como membro do Conselho da Juventude pelos próximos 2 anos.</a:t>
            </a:r>
            <a:endParaRPr lang="pt-BR" dirty="0" smtClean="0"/>
          </a:p>
          <a:p>
            <a:r>
              <a:rPr lang="pt-BR" dirty="0" smtClean="0"/>
              <a:t>  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234" y="2886891"/>
            <a:ext cx="3849187" cy="327877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109" y="2886891"/>
            <a:ext cx="4532812" cy="327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85359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do">
  <a:themeElements>
    <a:clrScheme name="Vermelh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559</TotalTime>
  <Words>751</Words>
  <Application>Microsoft Office PowerPoint</Application>
  <PresentationFormat>Widescreen</PresentationFormat>
  <Paragraphs>84</Paragraphs>
  <Slides>25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9" baseType="lpstr">
      <vt:lpstr>Arial</vt:lpstr>
      <vt:lpstr>Trebuchet MS</vt:lpstr>
      <vt:lpstr>Wingdings 3</vt:lpstr>
      <vt:lpstr>Facetado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usuario</dc:creator>
  <cp:lastModifiedBy>usuario</cp:lastModifiedBy>
  <cp:revision>35</cp:revision>
  <dcterms:created xsi:type="dcterms:W3CDTF">2023-09-28T16:54:13Z</dcterms:created>
  <dcterms:modified xsi:type="dcterms:W3CDTF">2024-05-07T17:07:12Z</dcterms:modified>
</cp:coreProperties>
</file>