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5" r:id="rId18"/>
    <p:sldId id="276" r:id="rId19"/>
    <p:sldId id="277" r:id="rId20"/>
    <p:sldId id="278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90503" y="5212079"/>
            <a:ext cx="8438606" cy="147610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sz="6000" b="1" dirty="0" smtClean="0">
                <a:solidFill>
                  <a:srgbClr val="FF0000"/>
                </a:solidFill>
              </a:rPr>
              <a:t>RELATÓRIO DE GESTÃO</a:t>
            </a:r>
          </a:p>
          <a:p>
            <a:pPr algn="ctr"/>
            <a:r>
              <a:rPr lang="pt-BR" sz="6000" b="1" dirty="0" smtClean="0">
                <a:solidFill>
                  <a:srgbClr val="FF0000"/>
                </a:solidFill>
              </a:rPr>
              <a:t> </a:t>
            </a:r>
            <a:endParaRPr lang="pt-BR" sz="60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8" y="326572"/>
            <a:ext cx="4467497" cy="4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1307" y="749162"/>
            <a:ext cx="80946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EVENTO BABA DELAS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D</a:t>
            </a:r>
            <a:r>
              <a:rPr lang="pt-BR" b="1" dirty="0" smtClean="0">
                <a:solidFill>
                  <a:srgbClr val="FF0000"/>
                </a:solidFill>
              </a:rPr>
              <a:t>ezembro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 </a:t>
            </a:r>
            <a:endParaRPr lang="pt-BR" sz="2000" dirty="0" smtClean="0"/>
          </a:p>
          <a:p>
            <a:r>
              <a:rPr lang="pt-BR" sz="2000" dirty="0" smtClean="0"/>
              <a:t>Foi a realizado na quadra do campinho a 4º edição do Baba Delas Beneficente , onde o intuito é promover a confraternização entre as atletas além da arrecadação de alimentos para doações para instituições de caridade.</a:t>
            </a:r>
          </a:p>
          <a:p>
            <a:r>
              <a:rPr lang="pt-BR" sz="2000" dirty="0" smtClean="0"/>
              <a:t>As doações foram feitas para 2 abrigos de idosos da região.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65" y="3422469"/>
            <a:ext cx="6505303" cy="31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535577"/>
            <a:ext cx="4193176" cy="41862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82835" y="5099260"/>
            <a:ext cx="6466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ATIVIDADES DESENVOLVIDAS       </a:t>
            </a:r>
            <a:endParaRPr lang="pt-BR" sz="3600" b="1" dirty="0" smtClean="0"/>
          </a:p>
          <a:p>
            <a:pPr algn="ctr"/>
            <a:r>
              <a:rPr lang="pt-BR" sz="3600" b="1" dirty="0" smtClean="0"/>
              <a:t>  2021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24473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66504" y="971232"/>
            <a:ext cx="90612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DOAÇÃO DE </a:t>
            </a:r>
            <a:r>
              <a:rPr lang="pt-BR" b="1" dirty="0" smtClean="0">
                <a:solidFill>
                  <a:srgbClr val="FF0000"/>
                </a:solidFill>
              </a:rPr>
              <a:t>BOLSAS DE </a:t>
            </a:r>
            <a:r>
              <a:rPr lang="pt-BR" b="1" dirty="0" smtClean="0">
                <a:solidFill>
                  <a:srgbClr val="FF0000"/>
                </a:solidFill>
              </a:rPr>
              <a:t>MASSAGEM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Fevereiro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sz="2000" dirty="0"/>
          </a:p>
          <a:p>
            <a:r>
              <a:rPr lang="pt-BR" sz="2000" dirty="0" smtClean="0"/>
              <a:t>Foi realizada a entrega de uma bolsa de massagem para a equipe de Futsal Feminino Sensação Fc, equipe representada por atletas do projeto Elas no Esporte.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3135084"/>
            <a:ext cx="3840481" cy="33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5772" y="1010418"/>
            <a:ext cx="84342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DOAÇÃO DE </a:t>
            </a:r>
            <a:r>
              <a:rPr lang="pt-BR" b="1" dirty="0" smtClean="0">
                <a:solidFill>
                  <a:srgbClr val="FF0000"/>
                </a:solidFill>
              </a:rPr>
              <a:t>CHUTEIRA DE FUTSAL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Março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sz="2000" dirty="0" smtClean="0"/>
              <a:t>Atletas do Projeto Elas no Esporte , foram comtepladas com chuteiras de Futsa , para que possam dar prosseguimento em seus treinamentos com material adequado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27" y="3291839"/>
            <a:ext cx="2220685" cy="28477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3621541"/>
            <a:ext cx="4524204" cy="19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19645" y="1114922"/>
            <a:ext cx="834281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DOAÇÃO DE </a:t>
            </a:r>
            <a:r>
              <a:rPr lang="pt-BR" b="1" dirty="0" smtClean="0">
                <a:solidFill>
                  <a:srgbClr val="FF0000"/>
                </a:solidFill>
              </a:rPr>
              <a:t>MATERIAL </a:t>
            </a:r>
            <a:r>
              <a:rPr lang="pt-BR" b="1" dirty="0" smtClean="0">
                <a:solidFill>
                  <a:srgbClr val="FF0000"/>
                </a:solidFill>
              </a:rPr>
              <a:t>ESPORTIVO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Maio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sz="2000" dirty="0" smtClean="0"/>
              <a:t>Foi realizada a entrega de materiais esportivos para</a:t>
            </a:r>
          </a:p>
          <a:p>
            <a:r>
              <a:rPr lang="pt-BR" sz="2000" dirty="0" smtClean="0"/>
              <a:t>a equipe feminina de Futebol do distrito de Vera Cruz.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3281360"/>
            <a:ext cx="4428309" cy="24499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46" y="2950012"/>
            <a:ext cx="2470682" cy="31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0011" y="1036546"/>
            <a:ext cx="885226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REALIZAÇÃO FUTSAL BENEFICENTE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Maio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  <a:p>
            <a:r>
              <a:rPr lang="pt-BR" sz="2000" dirty="0" smtClean="0"/>
              <a:t>Foi realizada uma partida de futsal entre meninas de todas as equipes apoiadas pelo instituto , onde o intuito foi arrecadar alimentos para a montagem de cestas básicas , a serem entregues para familias em vulnerabilidade social cadastradas em nosso banco de dados.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3660457"/>
            <a:ext cx="4326734" cy="27282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6" y="3660457"/>
            <a:ext cx="1767432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1268" y="670786"/>
            <a:ext cx="76112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APOIO </a:t>
            </a:r>
            <a:r>
              <a:rPr lang="pt-BR" b="1" dirty="0" smtClean="0">
                <a:solidFill>
                  <a:srgbClr val="FF0000"/>
                </a:solidFill>
              </a:rPr>
              <a:t>VÔLEI DE PRAIA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Julho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sz="2000" dirty="0"/>
          </a:p>
          <a:p>
            <a:r>
              <a:rPr lang="pt-BR" sz="2000" dirty="0" smtClean="0"/>
              <a:t>A dupla Jéssica e Carol participaram da segunda etapa do circuito profissional de Vôlei de Praia “ OS PRAIANOS” realizado na orla norte de Porto Seguro, a dupla represetou muito bem o Instituto , nossas meninas fizeram Bonito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63" y="3108960"/>
            <a:ext cx="2655427" cy="33702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3108959"/>
            <a:ext cx="2690949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1897" y="487905"/>
            <a:ext cx="7924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CAMPANHA DE </a:t>
            </a:r>
            <a:r>
              <a:rPr lang="pt-BR" b="1" dirty="0" smtClean="0">
                <a:solidFill>
                  <a:srgbClr val="FF0000"/>
                </a:solidFill>
              </a:rPr>
              <a:t>INVERNO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Julho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sz="2000" dirty="0" smtClean="0"/>
              <a:t>Foi Realizada a Campanha de Inverno , onde montamos diversos pontos de coletas para arrecadação de agasalhos e cobertores , onde todo material arrecadado foi repassado para a Ong Missão Anjo Bom , que faz um belissimo trabalho no acolhimento de pessoas em situação de rua.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22" y="2821578"/>
            <a:ext cx="2805647" cy="35400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25" y="2821578"/>
            <a:ext cx="2854897" cy="3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30087" y="932042"/>
            <a:ext cx="799011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EVENTO CRIANÇA FELIZ </a:t>
            </a:r>
            <a:r>
              <a:rPr lang="pt-BR" b="1" dirty="0" smtClean="0">
                <a:solidFill>
                  <a:srgbClr val="FF0000"/>
                </a:solidFill>
              </a:rPr>
              <a:t>II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Outubro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sz="2000" dirty="0"/>
              <a:t> </a:t>
            </a:r>
          </a:p>
          <a:p>
            <a:r>
              <a:rPr lang="pt-BR" sz="2000" dirty="0" smtClean="0"/>
              <a:t>Foi realizado a segunda edição do evento, cujo o público alvo são crianças em situação de vunerabilidade social, foram distribuidos brinquedos ,saquinho com doces, pipoca e algodão doce, além de muita diversão com pula pula e piscina de bolinhas.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3579221"/>
            <a:ext cx="3735977" cy="26492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5" y="3579222"/>
            <a:ext cx="4206239" cy="26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6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98024" y="657723"/>
            <a:ext cx="8264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COPA BAHIA DA IGREJA UNIVERSAL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Novembro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r>
              <a:rPr lang="pt-BR" sz="2000" dirty="0" smtClean="0"/>
              <a:t>O evento foi realizado pela Força Jovem da Igreja Universal (FJU) , onde a equipe da sede de Porto Seguro contou com o apoio do Instituto, seguimos na nossa missão de apoio ao Esporte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2651761"/>
            <a:ext cx="4754880" cy="38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6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1315" y="1947769"/>
            <a:ext cx="7589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O presente relatório se propõe a apresentar as ações realizadas </a:t>
            </a:r>
            <a:r>
              <a:rPr lang="pt-BR" sz="2400" b="1" dirty="0" smtClean="0"/>
              <a:t>pela equipe </a:t>
            </a:r>
            <a:r>
              <a:rPr lang="pt-BR" sz="2400" b="1" dirty="0"/>
              <a:t>técnica </a:t>
            </a:r>
            <a:r>
              <a:rPr lang="pt-BR" sz="2400" b="1" dirty="0" smtClean="0"/>
              <a:t>Do Instituto Desportivo Costa do Descobrimento . </a:t>
            </a:r>
            <a:r>
              <a:rPr lang="pt-BR" sz="2400" b="1" dirty="0"/>
              <a:t>Todas </a:t>
            </a:r>
            <a:r>
              <a:rPr lang="pt-BR" sz="2400" b="1" dirty="0" smtClean="0"/>
              <a:t>as atividades </a:t>
            </a:r>
            <a:r>
              <a:rPr lang="pt-BR" sz="2400" b="1" dirty="0" smtClean="0"/>
              <a:t>de </a:t>
            </a:r>
            <a:r>
              <a:rPr lang="pt-BR" sz="2400" b="1" dirty="0" smtClean="0"/>
              <a:t>projetos desenvolvidos, pelo qual </a:t>
            </a:r>
            <a:r>
              <a:rPr lang="pt-BR" sz="2400" b="1" dirty="0"/>
              <a:t>expectativas são criadas e, quando olhadas em </a:t>
            </a:r>
            <a:r>
              <a:rPr lang="pt-BR" sz="2400" b="1" dirty="0" smtClean="0"/>
              <a:t>profundidade, carregam </a:t>
            </a:r>
            <a:r>
              <a:rPr lang="pt-BR" sz="2400" b="1" dirty="0"/>
              <a:t>junto consigo uma mensagem de vitória, sabendo que </a:t>
            </a:r>
            <a:r>
              <a:rPr lang="pt-BR" sz="2400" b="1" dirty="0" smtClean="0"/>
              <a:t>grande parte </a:t>
            </a:r>
            <a:r>
              <a:rPr lang="pt-BR" sz="2400" b="1" dirty="0"/>
              <a:t>dos objetivos foram alcançados. </a:t>
            </a:r>
          </a:p>
        </p:txBody>
      </p:sp>
    </p:spTree>
    <p:extLst>
      <p:ext uri="{BB962C8B-B14F-4D97-AF65-F5344CB8AC3E}">
        <p14:creationId xmlns:p14="http://schemas.microsoft.com/office/powerpoint/2010/main" val="3417091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4080" y="497275"/>
            <a:ext cx="81207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NATAL </a:t>
            </a:r>
            <a:r>
              <a:rPr lang="pt-BR" b="1" dirty="0" smtClean="0">
                <a:solidFill>
                  <a:srgbClr val="FF0000"/>
                </a:solidFill>
              </a:rPr>
              <a:t>SEM </a:t>
            </a:r>
            <a:r>
              <a:rPr lang="pt-BR" b="1" dirty="0" smtClean="0">
                <a:solidFill>
                  <a:srgbClr val="FF0000"/>
                </a:solidFill>
              </a:rPr>
              <a:t>FOME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Dezembro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sz="2000" dirty="0" smtClean="0"/>
              <a:t>A campanha contou com o engajamento de diretores e associados do instituto além de funcionário da unidade de saúde do areião , fora distribuidas 40 cestas bácias, 40 panetones e 40 frangos, para que 40 familias em situação de vulnerabilidade social pudessem ter uma ceia de natal digna.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80" y="3304902"/>
            <a:ext cx="2018299" cy="34094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99" y="3304902"/>
            <a:ext cx="2316492" cy="15283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55" y="3304902"/>
            <a:ext cx="2496276" cy="15283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99" y="5178671"/>
            <a:ext cx="2336621" cy="15361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56" y="5178671"/>
            <a:ext cx="2496276" cy="15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22766" y="553219"/>
            <a:ext cx="5286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APOIO EVENTOS 2021</a:t>
            </a:r>
            <a:endParaRPr lang="pt-BR" sz="3600" b="1" dirty="0"/>
          </a:p>
          <a:p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48" y="4027613"/>
            <a:ext cx="1683914" cy="23509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4" y="1593669"/>
            <a:ext cx="1831668" cy="21043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23" y="1593669"/>
            <a:ext cx="1863190" cy="21043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86" y="4027614"/>
            <a:ext cx="1942034" cy="2350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13" y="1593669"/>
            <a:ext cx="1734109" cy="212701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86" y="1593669"/>
            <a:ext cx="1911897" cy="210433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48" y="1593669"/>
            <a:ext cx="1683914" cy="210433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5" y="4027614"/>
            <a:ext cx="1831668" cy="235098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4027614"/>
            <a:ext cx="1834693" cy="235098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13" y="4027614"/>
            <a:ext cx="1758581" cy="23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1600" y="1156127"/>
            <a:ext cx="785077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MENSAGEM </a:t>
            </a:r>
            <a:r>
              <a:rPr lang="pt-BR" sz="3200" b="1" dirty="0" smtClean="0"/>
              <a:t>DA PRESIDENTE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Em </a:t>
            </a:r>
            <a:r>
              <a:rPr lang="pt-BR" dirty="0"/>
              <a:t>nome </a:t>
            </a:r>
            <a:r>
              <a:rPr lang="pt-BR" dirty="0" smtClean="0"/>
              <a:t>do Instituto Desportivo Costa do Descobrimento, </a:t>
            </a:r>
            <a:r>
              <a:rPr lang="pt-BR" dirty="0"/>
              <a:t>com muita </a:t>
            </a:r>
            <a:r>
              <a:rPr lang="pt-BR" dirty="0" smtClean="0"/>
              <a:t>satisfação, apresento </a:t>
            </a:r>
            <a:r>
              <a:rPr lang="pt-BR" dirty="0"/>
              <a:t>nosso Relatório de Gestão Técnica. São as atividades desenvolvidas </a:t>
            </a:r>
            <a:r>
              <a:rPr lang="pt-BR" dirty="0" smtClean="0"/>
              <a:t>pelo nosso instituto, </a:t>
            </a:r>
            <a:r>
              <a:rPr lang="pt-BR" dirty="0"/>
              <a:t>tudo aquilo que propomos fazer para que o Dínamo possa melhorar </a:t>
            </a:r>
            <a:r>
              <a:rPr lang="pt-BR" dirty="0" smtClean="0"/>
              <a:t>cada dia </a:t>
            </a:r>
            <a:r>
              <a:rPr lang="pt-BR" dirty="0"/>
              <a:t>mais. Quero, em nome da nossa equipe, agradecer imensamente o </a:t>
            </a:r>
            <a:r>
              <a:rPr lang="pt-BR" dirty="0" smtClean="0"/>
              <a:t>apoio.Muito obrigada </a:t>
            </a:r>
            <a:r>
              <a:rPr lang="pt-BR" dirty="0"/>
              <a:t>a todos que de </a:t>
            </a:r>
            <a:r>
              <a:rPr lang="pt-BR" dirty="0" smtClean="0"/>
              <a:t>uma forma </a:t>
            </a:r>
            <a:r>
              <a:rPr lang="pt-BR" dirty="0"/>
              <a:t>ou outra se </a:t>
            </a:r>
            <a:r>
              <a:rPr lang="pt-BR" dirty="0" smtClean="0"/>
              <a:t>dispõe a nos ajudar em nossas ações.</a:t>
            </a:r>
          </a:p>
          <a:p>
            <a:r>
              <a:rPr lang="pt-BR" dirty="0" smtClean="0"/>
              <a:t>Desejamos </a:t>
            </a:r>
            <a:r>
              <a:rPr lang="pt-BR" dirty="0"/>
              <a:t>um ótimo </a:t>
            </a:r>
            <a:r>
              <a:rPr lang="pt-BR" dirty="0" smtClean="0"/>
              <a:t>2021, </a:t>
            </a:r>
            <a:r>
              <a:rPr lang="pt-BR" dirty="0"/>
              <a:t>repleto de paz, harmonia, saúde e muitas, </a:t>
            </a:r>
            <a:r>
              <a:rPr lang="pt-BR" dirty="0" smtClean="0"/>
              <a:t>mas muitas </a:t>
            </a:r>
            <a:r>
              <a:rPr lang="pt-BR" dirty="0"/>
              <a:t>vitórias para todos nossos atletas, equipes técnicas, associados e famílias. </a:t>
            </a:r>
            <a:r>
              <a:rPr lang="pt-BR" dirty="0" smtClean="0"/>
              <a:t>Um grande abraço!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r>
              <a:rPr lang="pt-BR" dirty="0" smtClean="0"/>
              <a:t>Queli Conceição </a:t>
            </a:r>
            <a:endParaRPr lang="pt-BR" dirty="0"/>
          </a:p>
          <a:p>
            <a:pPr algn="r"/>
            <a:r>
              <a:rPr lang="pt-BR" dirty="0"/>
              <a:t>Presidente </a:t>
            </a:r>
            <a:r>
              <a:rPr lang="pt-BR" dirty="0" smtClean="0"/>
              <a:t>CDESCO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507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689877"/>
            <a:ext cx="3474719" cy="370424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17764" y="4877191"/>
            <a:ext cx="8085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   </a:t>
            </a:r>
            <a:r>
              <a:rPr lang="pt-BR" sz="4000" dirty="0" smtClean="0"/>
              <a:t>ATIVIDADES </a:t>
            </a:r>
            <a:r>
              <a:rPr lang="pt-BR" sz="4000" dirty="0"/>
              <a:t>DESENVOLVIDAS </a:t>
            </a:r>
            <a:r>
              <a:rPr lang="pt-BR" sz="4000" dirty="0" smtClean="0"/>
              <a:t>        2020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72630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0080" y="976424"/>
            <a:ext cx="858229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APOIO EM AMISTOSOS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O</a:t>
            </a:r>
            <a:r>
              <a:rPr lang="pt-BR" b="1" dirty="0" smtClean="0">
                <a:solidFill>
                  <a:srgbClr val="FF0000"/>
                </a:solidFill>
              </a:rPr>
              <a:t>utubro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r>
              <a:rPr lang="pt-BR" sz="2000" dirty="0" smtClean="0"/>
              <a:t>O Instituto esteve presente em dois amistosos de futsal feminino  realizados em outubro ,nas Cidades de Porto Seguro-Ba e Eunápolis-Ba .</a:t>
            </a:r>
          </a:p>
          <a:p>
            <a:r>
              <a:rPr lang="pt-BR" sz="2000" dirty="0" smtClean="0"/>
              <a:t>As equipes do Sensação Fc e Industrial Eunápolis , recebem apoio do instituto.</a:t>
            </a:r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9" y="3684858"/>
            <a:ext cx="3501934" cy="23004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39" y="3684858"/>
            <a:ext cx="3611519" cy="23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3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5029" y="745706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EVENTO CRIANÇA FELIZ </a:t>
            </a:r>
            <a:r>
              <a:rPr lang="pt-BR" b="1" dirty="0" smtClean="0">
                <a:solidFill>
                  <a:srgbClr val="FF0000"/>
                </a:solidFill>
              </a:rPr>
              <a:t>I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Outubro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r>
              <a:rPr lang="pt-BR" dirty="0" smtClean="0"/>
              <a:t>O evento foi realizado em parceria com a Unidade de Saúde da familia do Bairro Areião , onde crianças da comunidade e bairros próximos foram contemplados com distribuição de brinquedos e doces.</a:t>
            </a:r>
          </a:p>
          <a:p>
            <a:r>
              <a:rPr lang="pt-BR" dirty="0" smtClean="0"/>
              <a:t>O evento seguiu todos protocolos recomendados pela OMS em virtude pandemia de COVID 19.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3474720"/>
            <a:ext cx="3683726" cy="29913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3474720"/>
            <a:ext cx="3788229" cy="29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7497" y="1232488"/>
            <a:ext cx="9348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APOIO PARA DUPLAS DE VôLEI DE AREIA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Novembro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r>
              <a:rPr lang="pt-BR" dirty="0" smtClean="0"/>
              <a:t>As </a:t>
            </a:r>
            <a:r>
              <a:rPr lang="pt-BR" dirty="0" smtClean="0"/>
              <a:t>Duplas Fabiano e Gustavo, Jéssica e Carol, representaram o Instituto no Torneio CT Praianos , realizado na Orla Norte de Porto </a:t>
            </a:r>
            <a:r>
              <a:rPr lang="pt-BR" dirty="0" smtClean="0"/>
              <a:t>Seguro.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2" y="3122020"/>
            <a:ext cx="3213462" cy="31873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23" y="3122020"/>
            <a:ext cx="3237411" cy="31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8751" y="1219424"/>
            <a:ext cx="842118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QUADRANGULAR DE FUTSAL FEMININO DO BAIRRO </a:t>
            </a:r>
            <a:r>
              <a:rPr lang="pt-BR" b="1" dirty="0" smtClean="0">
                <a:solidFill>
                  <a:srgbClr val="FF0000"/>
                </a:solidFill>
              </a:rPr>
              <a:t>CAMPINHO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Novembro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r>
              <a:rPr lang="pt-BR" sz="2000" dirty="0" smtClean="0"/>
              <a:t>O Instituto promoveu um quadrangular de futsal feminino entre atletas apoiadas pelo projetos elas no esporte, o evento aconteceu na quadra do bairro Campinho 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98" y="3252652"/>
            <a:ext cx="4478897" cy="33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24594" y="984293"/>
            <a:ext cx="750678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DOAÇÃO DE CHUTEIRA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Dezembro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r>
              <a:rPr lang="pt-BR" sz="2000" dirty="0" smtClean="0"/>
              <a:t>O Atleta Lucas Bispo recebeu através do Instituto uma chuteira profissional </a:t>
            </a:r>
            <a:r>
              <a:rPr lang="pt-BR" sz="2000" dirty="0" smtClean="0"/>
              <a:t>,para </a:t>
            </a:r>
            <a:r>
              <a:rPr lang="pt-BR" sz="2000" dirty="0" smtClean="0"/>
              <a:t>que possa dar prosseguimento ao seu sonho de vir </a:t>
            </a:r>
            <a:r>
              <a:rPr lang="pt-BR" sz="2000" dirty="0" smtClean="0"/>
              <a:t>a </a:t>
            </a:r>
            <a:r>
              <a:rPr lang="pt-BR" sz="2000" dirty="0" smtClean="0"/>
              <a:t>ser um jogador de futebol profissional.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6" y="3135084"/>
            <a:ext cx="2978331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35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817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20</cp:revision>
  <dcterms:created xsi:type="dcterms:W3CDTF">2023-09-28T16:54:13Z</dcterms:created>
  <dcterms:modified xsi:type="dcterms:W3CDTF">2023-09-29T16:34:02Z</dcterms:modified>
</cp:coreProperties>
</file>